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slides/slide119.xml" ContentType="application/vnd.openxmlformats-officedocument.presentationml.slide+xml"/>
  <Override PartName="/ppt/slideLayouts/slideLayout10.xml" ContentType="application/vnd.openxmlformats-officedocument.presentationml.slideLayout+xml"/>
  <Override PartName="/ppt/diagrams/drawing8.xml" ContentType="application/vnd.ms-office.drawingml.diagramDrawing+xml"/>
  <Override PartName="/ppt/slides/slide108.xml" ContentType="application/vnd.openxmlformats-officedocument.presentationml.slide+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notesSlides/notesSlide40.xml" ContentType="application/vnd.openxmlformats-officedocument.presentationml.notesSlide+xml"/>
  <Override PartName="/ppt/diagrams/drawing13.xml" ContentType="application/vnd.ms-office.drawingml.diagramDrawing+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slides/slide118.xml" ContentType="application/vnd.openxmlformats-officedocument.presentationml.slide+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Default Extension="wdp" ContentType="image/vnd.ms-photo"/>
  <Override PartName="/ppt/slides/slide148.xml" ContentType="application/vnd.openxmlformats-officedocument.presentationml.slide+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52"/>
  </p:notesMasterIdLst>
  <p:sldIdLst>
    <p:sldId id="257" r:id="rId3"/>
    <p:sldId id="256" r:id="rId4"/>
    <p:sldId id="289" r:id="rId5"/>
    <p:sldId id="480" r:id="rId6"/>
    <p:sldId id="293" r:id="rId7"/>
    <p:sldId id="294" r:id="rId8"/>
    <p:sldId id="481" r:id="rId9"/>
    <p:sldId id="485" r:id="rId10"/>
    <p:sldId id="483" r:id="rId11"/>
    <p:sldId id="486" r:id="rId12"/>
    <p:sldId id="487" r:id="rId13"/>
    <p:sldId id="488" r:id="rId14"/>
    <p:sldId id="304" r:id="rId15"/>
    <p:sldId id="489" r:id="rId16"/>
    <p:sldId id="492" r:id="rId17"/>
    <p:sldId id="493" r:id="rId18"/>
    <p:sldId id="494" r:id="rId19"/>
    <p:sldId id="463" r:id="rId20"/>
    <p:sldId id="311" r:id="rId21"/>
    <p:sldId id="496" r:id="rId22"/>
    <p:sldId id="497" r:id="rId23"/>
    <p:sldId id="508" r:id="rId24"/>
    <p:sldId id="499" r:id="rId25"/>
    <p:sldId id="502" r:id="rId26"/>
    <p:sldId id="503" r:id="rId27"/>
    <p:sldId id="324" r:id="rId28"/>
    <p:sldId id="505" r:id="rId29"/>
    <p:sldId id="514" r:id="rId30"/>
    <p:sldId id="329" r:id="rId31"/>
    <p:sldId id="515" r:id="rId32"/>
    <p:sldId id="516" r:id="rId33"/>
    <p:sldId id="518" r:id="rId34"/>
    <p:sldId id="519" r:id="rId35"/>
    <p:sldId id="520" r:id="rId36"/>
    <p:sldId id="521" r:id="rId37"/>
    <p:sldId id="522" r:id="rId38"/>
    <p:sldId id="523" r:id="rId39"/>
    <p:sldId id="524" r:id="rId40"/>
    <p:sldId id="525" r:id="rId41"/>
    <p:sldId id="526" r:id="rId42"/>
    <p:sldId id="527" r:id="rId43"/>
    <p:sldId id="528" r:id="rId44"/>
    <p:sldId id="529" r:id="rId45"/>
    <p:sldId id="530" r:id="rId46"/>
    <p:sldId id="531" r:id="rId47"/>
    <p:sldId id="533" r:id="rId48"/>
    <p:sldId id="532" r:id="rId49"/>
    <p:sldId id="534" r:id="rId50"/>
    <p:sldId id="535" r:id="rId51"/>
    <p:sldId id="536" r:id="rId52"/>
    <p:sldId id="359" r:id="rId53"/>
    <p:sldId id="360" r:id="rId54"/>
    <p:sldId id="475" r:id="rId55"/>
    <p:sldId id="476" r:id="rId56"/>
    <p:sldId id="477" r:id="rId57"/>
    <p:sldId id="366" r:id="rId58"/>
    <p:sldId id="538" r:id="rId59"/>
    <p:sldId id="478" r:id="rId60"/>
    <p:sldId id="539" r:id="rId61"/>
    <p:sldId id="540" r:id="rId62"/>
    <p:sldId id="541" r:id="rId63"/>
    <p:sldId id="542" r:id="rId64"/>
    <p:sldId id="543" r:id="rId65"/>
    <p:sldId id="544" r:id="rId66"/>
    <p:sldId id="374" r:id="rId67"/>
    <p:sldId id="545" r:id="rId68"/>
    <p:sldId id="546" r:id="rId69"/>
    <p:sldId id="547" r:id="rId70"/>
    <p:sldId id="551" r:id="rId71"/>
    <p:sldId id="549" r:id="rId72"/>
    <p:sldId id="550" r:id="rId73"/>
    <p:sldId id="382" r:id="rId74"/>
    <p:sldId id="552" r:id="rId75"/>
    <p:sldId id="553" r:id="rId76"/>
    <p:sldId id="554" r:id="rId77"/>
    <p:sldId id="555" r:id="rId78"/>
    <p:sldId id="556" r:id="rId79"/>
    <p:sldId id="558" r:id="rId80"/>
    <p:sldId id="560" r:id="rId81"/>
    <p:sldId id="561" r:id="rId82"/>
    <p:sldId id="562" r:id="rId83"/>
    <p:sldId id="563" r:id="rId84"/>
    <p:sldId id="396" r:id="rId85"/>
    <p:sldId id="564" r:id="rId86"/>
    <p:sldId id="565" r:id="rId87"/>
    <p:sldId id="566" r:id="rId88"/>
    <p:sldId id="567" r:id="rId89"/>
    <p:sldId id="568" r:id="rId90"/>
    <p:sldId id="569" r:id="rId91"/>
    <p:sldId id="571" r:id="rId92"/>
    <p:sldId id="570" r:id="rId93"/>
    <p:sldId id="572" r:id="rId94"/>
    <p:sldId id="573" r:id="rId95"/>
    <p:sldId id="574" r:id="rId96"/>
    <p:sldId id="408" r:id="rId97"/>
    <p:sldId id="575" r:id="rId98"/>
    <p:sldId id="576" r:id="rId99"/>
    <p:sldId id="577" r:id="rId100"/>
    <p:sldId id="579" r:id="rId101"/>
    <p:sldId id="580" r:id="rId102"/>
    <p:sldId id="581" r:id="rId103"/>
    <p:sldId id="582" r:id="rId104"/>
    <p:sldId id="583" r:id="rId105"/>
    <p:sldId id="419" r:id="rId106"/>
    <p:sldId id="585" r:id="rId107"/>
    <p:sldId id="586" r:id="rId108"/>
    <p:sldId id="591" r:id="rId109"/>
    <p:sldId id="588" r:id="rId110"/>
    <p:sldId id="589" r:id="rId111"/>
    <p:sldId id="590" r:id="rId112"/>
    <p:sldId id="593" r:id="rId113"/>
    <p:sldId id="596" r:id="rId114"/>
    <p:sldId id="597" r:id="rId115"/>
    <p:sldId id="598" r:id="rId116"/>
    <p:sldId id="599" r:id="rId117"/>
    <p:sldId id="600" r:id="rId118"/>
    <p:sldId id="601" r:id="rId119"/>
    <p:sldId id="602" r:id="rId120"/>
    <p:sldId id="606" r:id="rId121"/>
    <p:sldId id="605" r:id="rId122"/>
    <p:sldId id="607" r:id="rId123"/>
    <p:sldId id="608" r:id="rId124"/>
    <p:sldId id="610" r:id="rId125"/>
    <p:sldId id="613" r:id="rId126"/>
    <p:sldId id="615" r:id="rId127"/>
    <p:sldId id="616" r:id="rId128"/>
    <p:sldId id="618" r:id="rId129"/>
    <p:sldId id="619" r:id="rId130"/>
    <p:sldId id="620" r:id="rId131"/>
    <p:sldId id="621" r:id="rId132"/>
    <p:sldId id="623" r:id="rId133"/>
    <p:sldId id="625" r:id="rId134"/>
    <p:sldId id="624" r:id="rId135"/>
    <p:sldId id="627" r:id="rId136"/>
    <p:sldId id="628" r:id="rId137"/>
    <p:sldId id="630" r:id="rId138"/>
    <p:sldId id="631" r:id="rId139"/>
    <p:sldId id="632" r:id="rId140"/>
    <p:sldId id="633" r:id="rId141"/>
    <p:sldId id="634" r:id="rId142"/>
    <p:sldId id="635" r:id="rId143"/>
    <p:sldId id="636" r:id="rId144"/>
    <p:sldId id="637" r:id="rId145"/>
    <p:sldId id="639" r:id="rId146"/>
    <p:sldId id="641" r:id="rId147"/>
    <p:sldId id="642" r:id="rId148"/>
    <p:sldId id="643" r:id="rId149"/>
    <p:sldId id="645" r:id="rId150"/>
    <p:sldId id="646" r:id="rId151"/>
  </p:sldIdLst>
  <p:sldSz cx="9144000" cy="5143500" type="screen16x9"/>
  <p:notesSz cx="6858000" cy="9144000"/>
  <p:embeddedFontLst>
    <p:embeddedFont>
      <p:font typeface="微软雅黑" pitchFamily="34" charset="-122"/>
      <p:regular r:id="rId153"/>
      <p:bold r:id="rId154"/>
    </p:embeddedFont>
    <p:embeddedFont>
      <p:font typeface="Calibri" pitchFamily="34" charset="0"/>
      <p:regular r:id="rId155"/>
      <p:bold r:id="rId156"/>
      <p:italic r:id="rId157"/>
      <p:boldItalic r:id="rId158"/>
    </p:embeddedFont>
    <p:embeddedFont>
      <p:font typeface="Wingdings 2" pitchFamily="18" charset="2"/>
      <p:regular r:id="rId159"/>
    </p:embeddedFont>
    <p:embeddedFont>
      <p:font typeface="黑体" pitchFamily="49" charset="-122"/>
      <p:regular r:id="rId160"/>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09" autoAdjust="0"/>
    <p:restoredTop sz="81469" autoAdjust="0"/>
  </p:normalViewPr>
  <p:slideViewPr>
    <p:cSldViewPr snapToGrid="0">
      <p:cViewPr varScale="1">
        <p:scale>
          <a:sx n="117" d="100"/>
          <a:sy n="117" d="100"/>
        </p:scale>
        <p:origin x="-960"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font" Target="fonts/font2.fntdata"/><Relationship Id="rId159" Type="http://schemas.openxmlformats.org/officeDocument/2006/relationships/font" Target="fonts/font7.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font" Target="fonts/font4.fntdata"/><Relationship Id="rId16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fntdata"/></Relationships>
</file>

<file path=ppt/diagrams/_rels/data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21.jpeg"/><Relationship Id="rId1" Type="http://schemas.openxmlformats.org/officeDocument/2006/relationships/image" Target="../media/image111.jpeg"/><Relationship Id="rId6" Type="http://schemas.openxmlformats.org/officeDocument/2006/relationships/image" Target="../media/image161.jpeg"/><Relationship Id="rId5" Type="http://schemas.openxmlformats.org/officeDocument/2006/relationships/image" Target="../media/image151.jpeg"/><Relationship Id="rId4" Type="http://schemas.openxmlformats.org/officeDocument/2006/relationships/image" Target="../media/image14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0083C5A-EB52-4DE3-BC4D-7C4D3C2107B1}" type="presOf" srcId="{60F94BBA-562D-4F8A-8EA1-F0DD8C0FE142}" destId="{0C796AA5-A0D9-4667-A9AC-D1A03A87BD07}"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D9C72B-D927-4816-8C9D-A13863DC4A92}" type="presOf" srcId="{75DD56ED-85A2-4B92-A4F6-D22B1E14918C}" destId="{C300B65F-B770-4533-9743-A8EABAF11F5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9DA57E61-3BD1-42BD-960F-B3C49C7D719E}" type="presOf" srcId="{DC7011F1-FC13-4B35-970D-4933B3548D98}" destId="{6AEF0EF9-F4C4-41ED-9DA7-A897E4EBD001}" srcOrd="0" destOrd="1" presId="urn:microsoft.com/office/officeart/2005/8/layout/vList5"/>
    <dgm:cxn modelId="{B579FAD3-45AF-48C6-849D-A913A5716ED9}" type="presOf" srcId="{9F1DE1B7-DF07-4DD5-A0B2-C4A32C7C190F}" destId="{C300B65F-B770-4533-9743-A8EABAF11F5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00125765-718B-4BB5-B1F4-311EF5F1DB6E}" type="presOf" srcId="{7FF2D79E-B77B-4801-9814-D0986614D669}" destId="{46CFA115-E89F-48DD-8ECE-95299141CF01}" srcOrd="0" destOrd="0" presId="urn:microsoft.com/office/officeart/2005/8/layout/vList5"/>
    <dgm:cxn modelId="{DEEE5967-AEB5-482E-8DCA-A76061410593}" srcId="{7CDF3C8E-3DA3-4205-8B08-51AAE2DFD477}" destId="{9F1DE1B7-DF07-4DD5-A0B2-C4A32C7C190F}" srcOrd="0" destOrd="0" parTransId="{E8365B7B-D7B6-46DA-93F2-FDA360E9CCD9}" sibTransId="{1A751A11-451E-4937-8507-E37833BF1584}"/>
    <dgm:cxn modelId="{0D78AA94-77C1-47AC-89CC-003F8E70C9DF}" srcId="{7FF2D79E-B77B-4801-9814-D0986614D669}" destId="{6AF05E0F-531B-4F36-BF27-1A9E3D95F0DC}" srcOrd="0" destOrd="0" parTransId="{FDDE4820-BFF2-48B4-90C6-7F081C19A177}" sibTransId="{5A4CB1BB-2F14-4944-AC76-135C983A0060}"/>
    <dgm:cxn modelId="{2FBB9C4A-7FE4-4B09-90BC-7F76EE0C06AA}" srcId="{7FF2D79E-B77B-4801-9814-D0986614D669}" destId="{DC7011F1-FC13-4B35-970D-4933B3548D98}" srcOrd="1" destOrd="0" parTransId="{D4CF5806-C370-498E-9708-685A9D27A010}" sibTransId="{BF99E28F-22E5-4508-BE06-92304C714E8C}"/>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52D28FAE-D183-4D72-9F19-1814CFCBB661}" type="presOf" srcId="{05D41365-1355-4DAD-B4F1-FB33A078461A}" destId="{737B4ED7-5247-4B99-B038-972624275F7F}"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BA2E6409-3E4A-424E-BB60-F086F21B6F67}" type="presOf" srcId="{3EC4611C-A3C3-451C-AE74-8846F1901302}" destId="{30C810D8-43FD-41C8-A342-08B348498E1F}"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7B427E83-BD3E-48A8-951F-C804AF59934D}" type="presOf" srcId="{32415517-2817-485B-84FB-EEB772F05388}" destId="{95ED7348-6155-4B72-B2AA-9F71065BC8B5}" srcOrd="0" destOrd="0" presId="urn:microsoft.com/office/officeart/2008/layout/AlternatingHexagons"/>
    <dgm:cxn modelId="{C8E4366A-7323-4BAE-BF0B-D491A4B1C631}" srcId="{C40893AA-1044-4C1A-AFE8-154BD0AD6229}" destId="{32415517-2817-485B-84FB-EEB772F05388}" srcOrd="0" destOrd="0" parTransId="{9389711E-63B1-48BC-8B0D-E77AD36B0F70}" sibTransId="{8B057A99-57DA-4C5E-AFDE-4E731CDF706D}"/>
    <dgm:cxn modelId="{BF7B8AEA-CFF9-4BFA-A92B-C9AA4345FE48}" srcId="{D199F25F-9525-43C5-955C-BB6FEFFBA60E}" destId="{3EC4611C-A3C3-451C-AE74-8846F1901302}" srcOrd="0" destOrd="0" parTransId="{68F328E8-C43C-478E-B670-0B24656D9E35}" sibTransId="{2E561528-8DA9-408B-83C6-171ECD06B86B}"/>
    <dgm:cxn modelId="{7BC92210-9AB6-43C0-90C4-DF11243359CB}" type="presOf" srcId="{135FF3CF-44DC-43E7-AC27-8E824204EC36}" destId="{044216E9-137E-4B54-AB85-D985D58783B6}" srcOrd="0" destOrd="0" presId="urn:microsoft.com/office/officeart/2008/layout/AlternatingHexagons"/>
    <dgm:cxn modelId="{5857F84F-9800-49D5-B361-DA81A0D7F1EB}" type="presOf" srcId="{2E4C2D13-B647-4CF6-B1F7-03AB183A1123}" destId="{2E871E28-410D-4C73-B809-46EEEE1B5408}"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75CADFD2-DA7B-46F7-89E8-DC800A77BE41}" type="presOf" srcId="{EFCA2B14-9468-4F2F-84A6-5C119482CD49}" destId="{41591867-A15A-4C01-989E-2D8E71AD280E}"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49E9C9C9-3C6E-4805-BAA2-32EF310CFED5}" srcId="{1D71CD6F-E65B-4CC0-8EAA-DB821D24E722}" destId="{0986DFCC-564B-42E1-8E43-BFE75079EEDF}" srcOrd="1" destOrd="0" parTransId="{BB601F7A-8E86-4A9E-9EF8-CC003C5EF85D}" sibTransId="{FD297112-55F6-448E-AECB-EFD048EDDB28}"/>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F991CA59-DD6B-43A9-A990-3A4CB9D2EE86}" type="presOf" srcId="{293CF4F5-3101-49E6-9303-E9DD7296C65D}" destId="{42C73C4A-F159-4BCB-A072-016D19C6E2B5}"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A2AADB49-CA67-451F-90FD-5E3D44EC1EA0}" type="presOf" srcId="{8A5B5183-B82D-4F95-84A7-0F223402066E}" destId="{F367B3BE-A2DF-4CEA-8C18-99C09218A893}"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E76387C-082B-4C1A-BAF0-5C6D342ECFFE}" type="presOf" srcId="{796DC1B7-9303-4BF9-ADBA-2F3A2A3FBE6B}" destId="{2747B9FB-319E-4006-A500-0E79D539374F}"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2F98EDE6-9660-47D6-AABF-203EC4E4D722}" type="presOf" srcId="{1621BA61-E464-4E81-97EC-EDA49E7881F8}" destId="{B24467C9-0F5C-4007-8028-B7B163F30A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98920D84-2D94-4AB0-A8BA-616CE05A6683}" srcId="{4994F04D-6077-4FB2-937D-03324B9DAB34}" destId="{FDE9353F-F89B-4F97-ADC5-22417B99EEF5}" srcOrd="1" destOrd="0" parTransId="{B2C123C1-4D4A-4AFA-AAC7-499F5F557CA3}" sibTransId="{F5F63407-A2E4-4341-BE61-AC23ED700CB0}"/>
    <dgm:cxn modelId="{EEB84225-CB6C-4BAC-B1AF-19A26231A51D}" srcId="{FDE9353F-F89B-4F97-ADC5-22417B99EEF5}" destId="{796DC1B7-9303-4BF9-ADBA-2F3A2A3FBE6B}" srcOrd="2" destOrd="0" parTransId="{81F2FDAA-970B-4BD0-9CE1-4DD499C666F7}" sibTransId="{5EDF14EE-9165-40CE-AECD-1659094E2CA3}"/>
    <dgm:cxn modelId="{30A3C7D7-737E-45E4-B2EB-EA198C32BC2B}" srcId="{0DA5C5DE-6D17-4EDE-B920-CE5FB3D41ABA}" destId="{1621BA61-E464-4E81-97EC-EDA49E7881F8}" srcOrd="1" destOrd="0" parTransId="{51AD83D2-E860-474C-AB22-849ADFDF4DBE}" sibTransId="{2E1B2228-FB84-45C7-9335-000068211608}"/>
    <dgm:cxn modelId="{0B5C2F94-404E-47DB-B678-7B4A9D8702F3}" type="presOf" srcId="{0DA5C5DE-6D17-4EDE-B920-CE5FB3D41ABA}" destId="{804607B6-F4FB-4B08-9326-1AA34A273A5D}" srcOrd="1"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11C7D167-428D-489B-81C5-0A60BAB5E04E}" type="presOf" srcId="{4994F04D-6077-4FB2-937D-03324B9DAB34}" destId="{220E4BB7-E5A6-4374-B95C-9515D05C4860}"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EFA62D59-6CC5-4E3F-AEA4-3141D3C610F5}" type="presOf" srcId="{FDE9353F-F89B-4F97-ADC5-22417B99EEF5}" destId="{CF6D9EBE-6D4F-45DB-B63C-66E318350665}" srcOrd="0" destOrd="0" presId="urn:microsoft.com/office/officeart/2005/8/layout/hierarchy3"/>
    <dgm:cxn modelId="{C3F2CC92-97D8-4C8F-BAE2-1F1ECD649BD4}" type="presOf" srcId="{85ACDDF9-B7B9-4AE3-AEFD-342A1ED3FDD3}" destId="{8271D559-F991-45A8-861F-E02D43E73A7A}"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698B3F6A-02D3-4DBF-A2E1-9AF6E6954E21}" srcId="{81E82A4E-660D-4B89-8E46-F01E998CF234}" destId="{BCE13BB8-FFE7-434E-AE0E-59033D986A9B}" srcOrd="0" destOrd="0" parTransId="{EBF2A6B2-0661-4DBE-913D-0227603495AA}" sibTransId="{4B40577D-3A60-4734-9913-A35A2EB847DB}"/>
    <dgm:cxn modelId="{172F9B15-9093-4236-9475-DF368B583798}" type="presOf" srcId="{7812DD04-1C6E-4759-9B88-C1D91F702372}" destId="{91A65E31-AD27-4BEE-B472-DF1900C7D724}" srcOrd="0" destOrd="1" presId="urn:microsoft.com/office/officeart/2005/8/layout/hList1"/>
    <dgm:cxn modelId="{5D47E511-8EAF-4CA7-9BF1-030EA642EC1D}" type="presOf" srcId="{F4E096E7-E309-449C-AF8B-5A296EA906C4}" destId="{95E3CB40-70C8-4251-9371-65AB16983D1B}" srcOrd="0" destOrd="1"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0905F19C-555E-4F3D-AB25-BC9C29CBF871}" type="presOf" srcId="{BCE13BB8-FFE7-434E-AE0E-59033D986A9B}" destId="{95E3CB40-70C8-4251-9371-65AB16983D1B}" srcOrd="0" destOrd="0" presId="urn:microsoft.com/office/officeart/2005/8/layout/hList1"/>
    <dgm:cxn modelId="{28EB9285-5BD9-49B4-8CE4-91F0833DB207}" srcId="{9860C934-C87D-4759-BB10-48F1A13CE6F3}" destId="{459189D0-CB3B-44AF-8603-D9ADA4D9B399}" srcOrd="0" destOrd="0" parTransId="{6C1F0FEC-D5F1-4174-B614-D79A36DF9E9B}" sibTransId="{6272F926-6A57-4FF6-BCD5-C51A88F0EE57}"/>
    <dgm:cxn modelId="{E22AA04A-60C5-4A62-80D3-AA64BFF9CF1D}" type="presOf" srcId="{9860C934-C87D-4759-BB10-48F1A13CE6F3}" destId="{40C4515B-BD55-4381-85FB-4FE091B3440E}"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708EB6E9-8893-42FA-98DD-900BD9C56952}" type="presOf" srcId="{76A26C33-5F5F-4CB7-8BAA-820B66BCD2DB}" destId="{45BDFC86-5515-4588-9635-7C14A989AA26}" srcOrd="0" destOrd="0" presId="urn:microsoft.com/office/officeart/2005/8/layout/hList1"/>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3131B5D7-C9F2-49E1-8EFF-59076BE387DD}" srcId="{A76D0BFA-BC15-45DD-BEFB-67BB802BC730}" destId="{6B298439-DC98-423F-B078-E8F5941082E6}" srcOrd="7" destOrd="0" parTransId="{FF507EB2-A21E-44CB-A397-7737883929F5}" sibTransId="{1069866B-901E-41AA-B611-96F392C306C9}"/>
    <dgm:cxn modelId="{DECB6BFE-C1AB-49B3-BF33-97FF73C68B80}" srcId="{A76D0BFA-BC15-45DD-BEFB-67BB802BC730}" destId="{FAF2ACAA-EABC-4881-8EA7-397CDC13C55C}" srcOrd="4" destOrd="0" parTransId="{770E56DF-8F01-4967-83BA-12AEB9AE298C}" sibTransId="{43BF5A98-9984-4620-885D-10BE9C053A43}"/>
    <dgm:cxn modelId="{960F42CD-A079-47D0-A3DB-DFB4595FF8F4}" type="presOf" srcId="{CBF6F5B7-7C58-4F3A-88BB-5CBC69534539}" destId="{242A4B1B-E8FC-49C8-BFF1-60EED0B2A276}"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62D81B6B-A473-4711-8060-E2F235DB436A}" srcId="{A76D0BFA-BC15-45DD-BEFB-67BB802BC730}" destId="{CBF6F5B7-7C58-4F3A-88BB-5CBC69534539}" srcOrd="2" destOrd="0" parTransId="{CF87773F-924A-4605-8570-035144C0F902}" sibTransId="{6D1C614E-67DC-4BB9-BD87-711365F29683}"/>
    <dgm:cxn modelId="{41D3E594-5567-4F8A-ADC0-6231A9A4BF12}" type="presOf" srcId="{26C274A2-A132-40CB-BA50-1DFD2114DDE8}" destId="{2343D8A9-7AEC-4D40-8773-498EA64A78FE}"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B37E0EFB-4E40-4FEE-8B05-4AE2EB6D24A8}" type="presOf" srcId="{FAF2ACAA-EABC-4881-8EA7-397CDC13C55C}" destId="{D951B7E8-AF72-41D8-8F8D-E56CFF2EB951}"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9CB6F1FF-87D2-406B-ACF5-0ED45A7D7F44}" srcId="{E5E05827-7C5E-4011-BB54-A9825C894BC2}" destId="{A76D0BFA-BC15-45DD-BEFB-67BB802BC730}" srcOrd="0" destOrd="0" parTransId="{B00600B9-142A-48E4-AC4D-F087585498F0}" sibTransId="{1A64C42D-73C0-4271-8028-E940B4F42241}"/>
    <dgm:cxn modelId="{44087A00-B1E0-4E66-BD03-92CCC0E2E57A}" srcId="{A76D0BFA-BC15-45DD-BEFB-67BB802BC730}" destId="{3F2C0775-94F4-47A1-AF4B-909B1853529B}" srcOrd="6" destOrd="0" parTransId="{A38B1822-9787-44D1-BD3C-ACBAACBABD01}" sibTransId="{97A5A0B2-98A0-41A2-94D6-5ACC569526A9}"/>
    <dgm:cxn modelId="{534309C7-E5FF-4B2D-B8CF-45366536B25D}" srcId="{A76D0BFA-BC15-45DD-BEFB-67BB802BC730}" destId="{55AF6D72-8B6B-4080-8E8C-D4F56863B69E}" srcOrd="3" destOrd="0" parTransId="{C35CA62F-8556-4DFD-8EC7-5CCA241BB612}" sibTransId="{491DA168-3F2F-44B5-A64C-4106C44D9531}"/>
    <dgm:cxn modelId="{E1145A10-C3F5-4120-9951-ED8E95DF626C}" type="presOf" srcId="{6B298439-DC98-423F-B078-E8F5941082E6}" destId="{C13D16A4-6F51-437B-A7BA-09AB4609C68B}"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xmlns=""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xmlns=""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3B416CD1-15BF-4252-98CA-E9EF29FD84C3}" srcId="{51D1D430-D996-41E4-BA1B-C6A83F36946C}" destId="{41CEA816-6376-493D-B9E5-598751467D72}" srcOrd="6" destOrd="0" parTransId="{55B9415A-8452-48F8-B878-407D67BB953D}" sibTransId="{83C14E44-8D8D-4FCB-B967-B8ADA78E25B7}"/>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DAEBBFB6-C82D-4C01-9BF5-DD42C1C4BF17}" srcId="{51D1D430-D996-41E4-BA1B-C6A83F36946C}" destId="{8A4F00E3-F46A-4CBA-82B2-5A10E450DA39}" srcOrd="0" destOrd="0" parTransId="{F63FFB52-3939-4213-9316-F1327036C529}" sibTransId="{D19CD92A-5807-415A-BBC1-E7A8527C6153}"/>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6AE5EE6D-F77C-48DC-A10F-EAF1E6A3121C}" type="presOf" srcId="{F2D3D92D-8243-45A0-9045-A4D63E6E7F40}" destId="{DD0567C2-639F-4DB2-8F5D-E4A1F0FA8E3D}"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B05209F2-E2B6-415B-AAC7-5128F62E2C8E}" srcId="{51D1D430-D996-41E4-BA1B-C6A83F36946C}" destId="{39CEBE93-D45D-49EC-B30B-C25BD2F76776}" srcOrd="2" destOrd="0" parTransId="{AA55A792-AF04-4098-B181-C38BF0226235}" sibTransId="{13D24FEC-663A-4F2E-8991-319EA99DA20B}"/>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B00275C-889C-414D-BBDA-840FD43B6E5F}" type="presOf" srcId="{7525BF00-3F15-4D22-873A-D01B4ACE4B0B}" destId="{9606A409-0386-4958-AF71-520045418D02}"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6E51A640-35A5-4E7A-A3DC-157B7276F45F}" type="presOf" srcId="{2D71A16D-6D3A-432C-834D-94D94C96E66D}" destId="{B62719DE-8DA5-4764-8561-2A4AB2C96331}"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C400F422-3627-4800-9FC6-37E89AF888F6}" type="presOf" srcId="{C7E39CD3-0DC4-4012-92DA-90224624ADFF}" destId="{8F17F835-55F0-4C61-A2A3-44AE2ED9D7FE}"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C5632FAF-2983-4105-8D68-C4D4F75E308C}" srcId="{C7E39CD3-0DC4-4012-92DA-90224624ADFF}" destId="{4EB17A82-9752-4BB8-A0BB-5F5C56F2C0A1}" srcOrd="1" destOrd="0" parTransId="{5F48F131-5791-4AB7-9B60-6558004A049B}" sibTransId="{37F47257-8A82-4074-AE1E-99FA89BF3F55}"/>
    <dgm:cxn modelId="{25EA4E81-CD7D-4645-AFDA-AB598CFBBB0A}" type="presOf" srcId="{C1620A8E-C4A5-4821-82B1-9A6EE4F894AA}" destId="{FD082DEC-BD21-4E00-AA12-CC0ED5CBCB32}"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419CC096-94B7-4869-8BB1-1F1886A1C7DB}" srcId="{32A9B5D2-AFBA-46B2-B4AE-3AC19D52734B}" destId="{C1620A8E-C4A5-4821-82B1-9A6EE4F894AA}" srcOrd="1" destOrd="0" parTransId="{6BE4650C-F7E6-4DB4-9284-332FE113FE55}" sibTransId="{966FE29F-1530-487E-8BF1-E706AA499996}"/>
    <dgm:cxn modelId="{0543E9C2-E2BE-425C-B0CB-EAE585D6F38A}" srcId="{32A9B5D2-AFBA-46B2-B4AE-3AC19D52734B}" destId="{C7E39CD3-0DC4-4012-92DA-90224624ADFF}" srcOrd="0" destOrd="0" parTransId="{5451DC01-4D36-438B-AAEB-01B61AACDBAB}" sibTransId="{F415174C-1935-4310-A6E6-FE62B21E5B87}"/>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DF0E5F68-346C-414D-86E9-A9FAD2F20367}" type="presOf" srcId="{A0C7B0A4-A9E9-4F21-9431-C84E96289809}" destId="{C041081D-BE3D-40E6-B560-6CCAEF685BB2}" srcOrd="0" destOrd="0" presId="urn:microsoft.com/office/officeart/2005/8/layout/radial1"/>
    <dgm:cxn modelId="{FEB40F05-B012-4742-B3F3-2E4CD9069007}" type="presOf" srcId="{4603E628-68DC-46D2-84DA-A0245BD072EF}" destId="{96B1DAAE-F63C-47BA-8420-AE7C9945D5FC}"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5BC6942F-4A5C-4C8D-90E4-83B07878880A}" type="presOf" srcId="{8C2FDA74-89FA-41B1-9873-0394473DF94B}" destId="{43F165D5-D777-4F42-82A2-62F5DDF5C06C}" srcOrd="1" destOrd="0" presId="urn:microsoft.com/office/officeart/2005/8/layout/radial1"/>
    <dgm:cxn modelId="{06E46658-2D4E-4CE1-9B44-76363095246D}" srcId="{B22323AB-1086-4A1C-B331-F5BB963D4145}" destId="{D22DC312-F211-45CA-A65C-AED37D4E84F0}" srcOrd="0" destOrd="0" parTransId="{A0C7B0A4-A9E9-4F21-9431-C84E96289809}" sibTransId="{DC099C82-1D5D-4769-AFA9-7792218D5827}"/>
    <dgm:cxn modelId="{AE8854D9-1688-447D-9E1C-54334D3667AE}" srcId="{EE02DF5B-A2BE-4F1E-B43F-8357B8176D95}" destId="{B22323AB-1086-4A1C-B331-F5BB963D4145}" srcOrd="0" destOrd="0" parTransId="{F8002C4C-AD5A-415D-9914-AE4B4B07341E}" sibTransId="{3EA78D77-C0AC-4449-8431-EAB529D8F1FD}"/>
    <dgm:cxn modelId="{BA96FF2A-7A04-49C9-AC3A-32F14CE03DED}" type="presOf" srcId="{D22DC312-F211-45CA-A65C-AED37D4E84F0}" destId="{402F23A3-1405-4E62-9B6B-1BAD6AF3B058}"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182C6FC7-493B-4176-82D3-2A8BA6DDADFC}" type="presOf" srcId="{CC0BB659-4143-44F0-8F84-D4D2FC90959C}" destId="{AA805C1A-016A-4092-AC58-C8C9626E154E}"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78A011E7-61C1-4FA0-84CE-C5A9CDB15EF2}" srcId="{B22323AB-1086-4A1C-B331-F5BB963D4145}" destId="{87D17AA0-6080-47AE-B7DB-526C9B560CAC}" srcOrd="1" destOrd="0" parTransId="{DB84B937-099F-47CA-9CDD-0D18AFFCDE42}" sibTransId="{F3240178-5CAF-4CE1-A438-3A427DB0871A}"/>
    <dgm:cxn modelId="{C11591D6-0992-483B-98F3-EA64344B9D2F}" srcId="{B22323AB-1086-4A1C-B331-F5BB963D4145}" destId="{A517CECA-E7F5-4281-B2DA-244FEF5320DC}" srcOrd="3" destOrd="0" parTransId="{4603E628-68DC-46D2-84DA-A0245BD072EF}" sibTransId="{E5724D21-8406-4C52-BA15-0ED736CB50CE}"/>
    <dgm:cxn modelId="{64D4869B-CA00-46D6-806E-45DFEBD3B1B8}" type="presOf" srcId="{A0C7B0A4-A9E9-4F21-9431-C84E96289809}" destId="{3CD87989-36DD-4624-AA56-93400E0521D5}"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1B195DE1-A215-478D-A6DE-67AAB3BAD050}" type="presOf" srcId="{8CF1AA8F-96CB-4B5E-B715-B9028B917988}" destId="{CA2997A6-1A9D-4195-A4F9-95CB281E15D5}" srcOrd="0"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2E444A85-2D22-48A3-8A02-211B5B9A1B48}" srcId="{7D7D28CE-69F5-49A1-B14F-3045EE4444C5}" destId="{679FA712-BCAA-459B-A818-2FEE70636A61}" srcOrd="1" destOrd="0" parTransId="{0A4C7176-71C6-4DA2-A49E-1FBD36EA537F}" sibTransId="{C008DC61-DEEE-4E2B-8DE7-4B2E6EECC852}"/>
    <dgm:cxn modelId="{63CD9407-2941-47C4-89ED-D215479544D9}" type="presOf" srcId="{679FA712-BCAA-459B-A818-2FEE70636A61}" destId="{4EADB46F-8684-4B72-97FE-D18AEB647819}" srcOrd="0" destOrd="1" presId="urn:microsoft.com/office/officeart/2005/8/layout/vList5"/>
    <dgm:cxn modelId="{F099BD6E-6DE6-4DC8-8916-951CC33D3D91}" srcId="{7D7D28CE-69F5-49A1-B14F-3045EE4444C5}" destId="{E0DB3CE6-D371-46C6-BF5C-43B59AB6EDE2}" srcOrd="0" destOrd="0" parTransId="{EF117184-0A6B-450A-9F46-59148824F74C}" sibTransId="{3ECD476C-4C81-48A0-A49D-D9F381D723F0}"/>
    <dgm:cxn modelId="{03AFA410-631A-40E5-B964-EC11BE5D8531}" type="presOf" srcId="{1B66B706-D603-46A5-9883-124C05B8E875}" destId="{D8322834-D555-4278-B09F-615875E565CE}" srcOrd="0" destOrd="2" presId="urn:microsoft.com/office/officeart/2005/8/layout/vList5"/>
    <dgm:cxn modelId="{C2EF7411-42DE-465C-8FAE-3EB55B7970F6}" type="presOf" srcId="{050A098E-265C-4391-8A02-18D41C9ACEF7}" destId="{12490A3D-6938-465D-B09D-05FD246C6E9E}" srcOrd="0" destOrd="0"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EC4EA4BE-F7E1-4328-B1DB-6A0D15C7F420}" srcId="{F9AB813C-B06A-4F31-AE41-5FBC08019F61}" destId="{050A098E-265C-4391-8A02-18D41C9ACEF7}" srcOrd="0" destOrd="0" parTransId="{A6F7A116-B107-4EA4-9066-73D7E647AB1E}" sibTransId="{1BCB1832-21C9-4CED-A453-F89D918E8026}"/>
    <dgm:cxn modelId="{60735D4F-A4F3-476D-AE58-8AE4EDAE2412}" srcId="{F9AB813C-B06A-4F31-AE41-5FBC08019F61}" destId="{7D7D28CE-69F5-49A1-B14F-3045EE4444C5}" srcOrd="1" destOrd="0" parTransId="{7BA8DCB6-F2BF-48A1-AE72-20D033A4AB32}" sibTransId="{56A15820-9812-4C8B-9CED-F317235A9064}"/>
    <dgm:cxn modelId="{83A05107-00D7-4222-B7C2-A60E72976CB4}" srcId="{050A098E-265C-4391-8A02-18D41C9ACEF7}" destId="{FEF4933F-9CB0-4FCB-8C1E-9CB99A07B49E}" srcOrd="0" destOrd="0" parTransId="{496C612B-0359-4353-8637-BF1552A99E99}" sibTransId="{E18C0578-B49C-4E15-96F8-93E15DFFC7F1}"/>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A7DDFB38-9139-4A21-A289-C3FF5A2E42B4}" type="presOf" srcId="{E0DB3CE6-D371-46C6-BF5C-43B59AB6EDE2}" destId="{4EADB46F-8684-4B72-97FE-D18AEB647819}"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030BEFA5-F361-4328-951F-CB80F059289B}" type="presOf" srcId="{7DEA8A1D-B9FF-44AA-B42C-06D817B609F8}" destId="{D5B1C811-7FFB-4E90-B609-AF3320FECF06}"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A85E3E8F-E7E6-4ECC-A71E-7AC941D62EF2}" srcId="{18530140-3F55-46BC-848D-A4C14AA8BC1C}" destId="{617AE38B-731F-4729-B28F-C30C3037C6EF}" srcOrd="0" destOrd="0" parTransId="{E59DA53A-3783-4CE4-8AD5-26603DC4E19D}" sibTransId="{D4789360-920D-40CE-84C5-78110649C9AA}"/>
    <dgm:cxn modelId="{19DC375B-E541-4B59-8382-93A56F7F35BD}" srcId="{18530140-3F55-46BC-848D-A4C14AA8BC1C}" destId="{37820C6F-2839-48A4-95ED-EBDFE872E9B1}" srcOrd="1" destOrd="0" parTransId="{11E1DEE2-EAF3-490A-A502-3BB3E26556A0}" sibTransId="{573100A8-454C-4D8A-8DBD-7B32E1030A4A}"/>
    <dgm:cxn modelId="{CE89C4F3-23B2-46F4-A4AF-ACF50B7D990F}" srcId="{617AE38B-731F-4729-B28F-C30C3037C6EF}" destId="{1EC6DEAD-6406-4DFB-8DEA-CD3C17DC614D}" srcOrd="0" destOrd="0" parTransId="{482F333A-D861-4AA0-A30F-1C931619106C}" sibTransId="{2B14CB4C-25BD-4D3A-91BC-2F5637AA90E5}"/>
    <dgm:cxn modelId="{9DC2B627-F44A-4C33-82E3-BC9DA9CC6DCC}" srcId="{37820C6F-2839-48A4-95ED-EBDFE872E9B1}" destId="{7DEA8A1D-B9FF-44AA-B42C-06D817B609F8}" srcOrd="0" destOrd="0" parTransId="{CDC104ED-5DB9-424C-8439-CDDBB0142664}" sibTransId="{7F73DD2A-CC9B-4D66-A6A1-7EE41BC0E8A4}"/>
    <dgm:cxn modelId="{50E80871-61F1-42A4-AAF9-3D6FE3D44A24}" type="presOf" srcId="{37820C6F-2839-48A4-95ED-EBDFE872E9B1}" destId="{95E674E6-30C0-4846-A33C-8435093FF952}" srcOrd="0" destOrd="0" presId="urn:microsoft.com/office/officeart/2005/8/layout/hList1"/>
    <dgm:cxn modelId="{2F4A38EE-B43C-4181-A31E-13C6B403FBA7}" type="presOf" srcId="{300B28D7-2FDD-447A-8655-1C4703F07E1D}" destId="{DD1A8C17-AB8B-4CDA-9C06-E3F6B80DFAB1}" srcOrd="0" destOrd="1" presId="urn:microsoft.com/office/officeart/2005/8/layout/hList1"/>
    <dgm:cxn modelId="{C3B2B8A9-83E4-4B90-9B8C-86EE34AD3CCF}" type="presOf" srcId="{617AE38B-731F-4729-B28F-C30C3037C6EF}" destId="{6E98D618-F8FC-4C90-851C-0B5A61F1FAD0}" srcOrd="0" destOrd="0" presId="urn:microsoft.com/office/officeart/2005/8/layout/hList1"/>
    <dgm:cxn modelId="{A20F5820-6458-4E01-B0AE-D4E8325AC9BD}" type="presOf" srcId="{1EC6DEAD-6406-4DFB-8DEA-CD3C17DC614D}" destId="{DD1A8C17-AB8B-4CDA-9C06-E3F6B80DFAB1}"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2021/3/30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xmlns=""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xmlns=""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xmlns=""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xmlns=""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xmlns=""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xmlns=""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xmlns=""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xmlns=""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p14="http://schemas.microsoft.com/office/powerpoint/2010/main" xmlns=""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71</a:t>
            </a:fld>
            <a:endParaRPr lang="zh-CN" altLang="en-US"/>
          </a:p>
        </p:txBody>
      </p:sp>
    </p:spTree>
    <p:extLst>
      <p:ext uri="{BB962C8B-B14F-4D97-AF65-F5344CB8AC3E}">
        <p14:creationId xmlns:p14="http://schemas.microsoft.com/office/powerpoint/2010/main" xmlns=""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75</a:t>
            </a:fld>
            <a:endParaRPr lang="zh-CN" altLang="en-US"/>
          </a:p>
        </p:txBody>
      </p:sp>
    </p:spTree>
    <p:extLst>
      <p:ext uri="{BB962C8B-B14F-4D97-AF65-F5344CB8AC3E}">
        <p14:creationId xmlns:p14="http://schemas.microsoft.com/office/powerpoint/2010/main" xmlns=""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82</a:t>
            </a:fld>
            <a:endParaRPr lang="zh-CN" altLang="en-US"/>
          </a:p>
        </p:txBody>
      </p:sp>
    </p:spTree>
    <p:extLst>
      <p:ext uri="{BB962C8B-B14F-4D97-AF65-F5344CB8AC3E}">
        <p14:creationId xmlns:p14="http://schemas.microsoft.com/office/powerpoint/2010/main" xmlns=""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xmlns=""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83</a:t>
            </a:fld>
            <a:endParaRPr lang="zh-CN" altLang="en-US"/>
          </a:p>
        </p:txBody>
      </p:sp>
    </p:spTree>
    <p:extLst>
      <p:ext uri="{BB962C8B-B14F-4D97-AF65-F5344CB8AC3E}">
        <p14:creationId xmlns:p14="http://schemas.microsoft.com/office/powerpoint/2010/main" xmlns=""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p14="http://schemas.microsoft.com/office/powerpoint/2010/main" xmlns=""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101</a:t>
            </a:fld>
            <a:endParaRPr lang="zh-CN" altLang="en-US"/>
          </a:p>
        </p:txBody>
      </p:sp>
    </p:spTree>
    <p:extLst>
      <p:ext uri="{BB962C8B-B14F-4D97-AF65-F5344CB8AC3E}">
        <p14:creationId xmlns:p14="http://schemas.microsoft.com/office/powerpoint/2010/main" xmlns=""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106</a:t>
            </a:fld>
            <a:endParaRPr lang="zh-CN" altLang="en-US"/>
          </a:p>
        </p:txBody>
      </p:sp>
    </p:spTree>
    <p:extLst>
      <p:ext uri="{BB962C8B-B14F-4D97-AF65-F5344CB8AC3E}">
        <p14:creationId xmlns:p14="http://schemas.microsoft.com/office/powerpoint/2010/main" xmlns=""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110</a:t>
            </a:fld>
            <a:endParaRPr lang="zh-CN" altLang="en-US"/>
          </a:p>
        </p:txBody>
      </p:sp>
    </p:spTree>
    <p:extLst>
      <p:ext uri="{BB962C8B-B14F-4D97-AF65-F5344CB8AC3E}">
        <p14:creationId xmlns:p14="http://schemas.microsoft.com/office/powerpoint/2010/main" xmlns=""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111</a:t>
            </a:fld>
            <a:endParaRPr lang="zh-CN" altLang="en-US"/>
          </a:p>
        </p:txBody>
      </p:sp>
    </p:spTree>
    <p:extLst>
      <p:ext uri="{BB962C8B-B14F-4D97-AF65-F5344CB8AC3E}">
        <p14:creationId xmlns:p14="http://schemas.microsoft.com/office/powerpoint/2010/main" xmlns=""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p14="http://schemas.microsoft.com/office/powerpoint/2010/main" xmlns=""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xmlns=""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p14="http://schemas.microsoft.com/office/powerpoint/2010/main" xmlns=""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xmlns=""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p14="http://schemas.microsoft.com/office/powerpoint/2010/main" xmlns=""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xmlns=""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xmlns=""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131</a:t>
            </a:fld>
            <a:endParaRPr lang="zh-CN" altLang="en-US"/>
          </a:p>
        </p:txBody>
      </p:sp>
    </p:spTree>
    <p:extLst>
      <p:ext uri="{BB962C8B-B14F-4D97-AF65-F5344CB8AC3E}">
        <p14:creationId xmlns:p14="http://schemas.microsoft.com/office/powerpoint/2010/main" xmlns=""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132</a:t>
            </a:fld>
            <a:endParaRPr lang="zh-CN" altLang="en-US"/>
          </a:p>
        </p:txBody>
      </p:sp>
    </p:spTree>
    <p:extLst>
      <p:ext uri="{BB962C8B-B14F-4D97-AF65-F5344CB8AC3E}">
        <p14:creationId xmlns:p14="http://schemas.microsoft.com/office/powerpoint/2010/main" xmlns=""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p14="http://schemas.microsoft.com/office/powerpoint/2010/main" xmlns=""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p14="http://schemas.microsoft.com/office/powerpoint/2010/main" xmlns=""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xmlns=""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xmlns=""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xmlns=""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xmlns=""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p14="http://schemas.microsoft.com/office/powerpoint/2010/main" xmlns=""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144</a:t>
            </a:fld>
            <a:endParaRPr lang="zh-CN" altLang="en-US"/>
          </a:p>
        </p:txBody>
      </p:sp>
    </p:spTree>
    <p:extLst>
      <p:ext uri="{BB962C8B-B14F-4D97-AF65-F5344CB8AC3E}">
        <p14:creationId xmlns:p14="http://schemas.microsoft.com/office/powerpoint/2010/main" xmlns=""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xmlns=""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xmlns=""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p14="http://schemas.microsoft.com/office/powerpoint/2010/main" xmlns=""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xmlns=""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p14="http://schemas.microsoft.com/office/powerpoint/2010/main" xmlns=""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1836558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2021/3/30</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xmlns="" val="134735901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2021/3/30</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xmlns="" val="238212005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2021/3/30</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xmlns="" val="97162379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2021/3/30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xmlns="" val="133295530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2021/3/30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xmlns="" val="251762078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2021/3/30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xmlns="" val="266593944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2021/3/30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xmlns="" val="79855277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xmlns="" val="81862355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xmlns="" val="203663634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xmlns="" val="219457088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xmlns="" val="428065765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xmlns="" val="82574326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5929102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2021/3/30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xmlns="" val="140648270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2021/3/30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xmlns="" val="118329659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7.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 </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 </a:t>
            </a:r>
            <a:r>
              <a:rPr lang="en-US" altLang="zh-CN" sz="1100" b="1" dirty="0" smtClean="0">
                <a:solidFill>
                  <a:srgbClr val="0070C0"/>
                </a:solidFill>
                <a:latin typeface="微软雅黑" pitchFamily="34" charset="-122"/>
                <a:ea typeface="微软雅黑" pitchFamily="34" charset="-122"/>
              </a:rPr>
              <a:t>8 </a:t>
            </a:r>
            <a:r>
              <a:rPr lang="zh-CN" altLang="en-US" sz="1100" b="1" dirty="0" smtClean="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xmlns=""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9" cstate="print">
            <a:extLst>
              <a:ext uri="{28A0092B-C50C-407E-A947-70E740481C1C}">
                <a14:useLocalDpi xmlns:a14="http://schemas.microsoft.com/office/drawing/2010/main" xmlns=""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xmlns=""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xmlns=""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image" Target="../media/image40.png"/><Relationship Id="rId4" Type="http://schemas.openxmlformats.org/officeDocument/2006/relationships/oleObject" Target="../embeddings/oleObject2.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8.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9.wmf"/><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08725558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xmlns=""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xmlns="" val="302160629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82506023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xmlns=""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xmlns="" val="248479472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xmlns="" val="35400469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p14="http://schemas.microsoft.com/office/powerpoint/2010/main" xmlns="" val="392140544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xmlns="" val="102561140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xmlns=""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p14="http://schemas.microsoft.com/office/powerpoint/2010/main" xmlns="" val="157229006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xmlns="" val="8385035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xmlns="" val="298072497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xmlns=""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51408469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xmlns="" val="419038635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103440657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283597610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123344360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117007188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117501131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282633639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xmlns="" val="368537804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408947072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24198491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xmlns=""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240600678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07788601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32653871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141165306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59564515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148885096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47017277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135015949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10613758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316394638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317512845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378748050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402947412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352805767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75891592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404308263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314358405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55930163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59488422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xmlns="" val="251660828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xmlns="" val="55891782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xmlns="" val="49391862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xmlns="" val="81698266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xmlns=""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xmlns="" val="389467369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extLst>
      <p:ext uri="{BB962C8B-B14F-4D97-AF65-F5344CB8AC3E}">
        <p14:creationId xmlns:p14="http://schemas.microsoft.com/office/powerpoint/2010/main" xmlns="" val="309810038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xmlns="" val="31300141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xmlns="" val="339218274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xmlns="" val="3147707979"/>
              </p:ext>
            </p:extLst>
          </p:nvPr>
        </p:nvGraphicFramePr>
        <p:xfrm>
          <a:off x="2331306" y="3661121"/>
          <a:ext cx="1400946" cy="688943"/>
        </p:xfrm>
        <a:graphic>
          <a:graphicData uri="http://schemas.openxmlformats.org/presentationml/2006/ole">
            <p:oleObj spid="_x0000_s7222" name="VISIO" r:id="rId3" imgW="1687068" imgH="964692" progId="">
              <p:embed/>
            </p:oleObj>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xmlns="" val="4192345011"/>
              </p:ext>
            </p:extLst>
          </p:nvPr>
        </p:nvGraphicFramePr>
        <p:xfrm>
          <a:off x="4979732" y="3637093"/>
          <a:ext cx="1402319" cy="688943"/>
        </p:xfrm>
        <a:graphic>
          <a:graphicData uri="http://schemas.openxmlformats.org/presentationml/2006/ole">
            <p:oleObj spid="_x0000_s7223" name="VISIO" r:id="rId4" imgW="1687068" imgH="964692" progId="">
              <p:embed/>
            </p:oleObj>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4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74976478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xmlns="">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xmlns="">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xmlns="" val="224285137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xmlns="" val="216511535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xmlns="" val="1744239413"/>
              </p:ext>
            </p:extLst>
          </p:nvPr>
        </p:nvGraphicFramePr>
        <p:xfrm>
          <a:off x="3932238" y="3635796"/>
          <a:ext cx="1417637" cy="719138"/>
        </p:xfrm>
        <a:graphic>
          <a:graphicData uri="http://schemas.openxmlformats.org/presentationml/2006/ole">
            <p:oleObj spid="_x0000_s8218" name="VISIO" r:id="rId3" imgW="1687068" imgH="964692" progId="">
              <p:embed/>
            </p:oleObj>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xmlns="" val="306503313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p:oleObj spid="_x0000_s9242" name="VISIO" r:id="rId3" imgW="1687068" imgH="964692" progId="">
                <p:embed/>
              </p:oleObj>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xmlns="" val="108789347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xmlns="" val="258882414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p14="http://schemas.microsoft.com/office/powerpoint/2010/main" xmlns="" val="5708611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xmlns="" val="299872297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p14="http://schemas.microsoft.com/office/powerpoint/2010/main" xmlns="" val="415528926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xmlns=""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8902826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xmlns="" val="319601894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xmlns="" val="235072549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xmlns="">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xmlns="" val="161836185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xmlns="" val="370457615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xmlns="" val="55420066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xmlns=""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xmlns=""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p14="http://schemas.microsoft.com/office/powerpoint/2010/main" xmlns="" val="297599439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xmlns="" val="102875834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03265411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xmlns="" val="180138687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xmlns="" val="260232260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xmlns="" val="105478115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Tree>
    <p:extLst>
      <p:ext uri="{BB962C8B-B14F-4D97-AF65-F5344CB8AC3E}">
        <p14:creationId xmlns:p14="http://schemas.microsoft.com/office/powerpoint/2010/main" xmlns="" val="270618989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p14="http://schemas.microsoft.com/office/powerpoint/2010/main" xmlns="" val="90392730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xmlns=""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p14="http://schemas.microsoft.com/office/powerpoint/2010/main" xmlns="" val="236293688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81291919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p14="http://schemas.microsoft.com/office/powerpoint/2010/main" xmlns="" val="244201009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xmlns="" w="1905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5290300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07599392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xmlns=""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xmlns="" val="384677236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Tree>
    <p:extLst>
      <p:ext uri="{BB962C8B-B14F-4D97-AF65-F5344CB8AC3E}">
        <p14:creationId xmlns:p14="http://schemas.microsoft.com/office/powerpoint/2010/main" xmlns="" val="280148107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xmlns="" val="24348663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xmlns="" val="206353549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2645932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xmlns="" val="72008508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p14="http://schemas.microsoft.com/office/powerpoint/2010/main" xmlns="" val="69453570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2811741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p14="http://schemas.microsoft.com/office/powerpoint/2010/main" xmlns="" val="13814291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xmlns="" val="309055592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p14="http://schemas.microsoft.com/office/powerpoint/2010/main" xmlns="" val="415655540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xmlns=""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xmlns=""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261465167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xmlns="" val="249303423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p14="http://schemas.microsoft.com/office/powerpoint/2010/main" xmlns="" val="251824231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xmlns="" val="375751314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xmlns=""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xmlns="" val="20000"/>
                    </a:ext>
                  </a:extLst>
                </a:gridCol>
                <a:gridCol w="7116439">
                  <a:extLst>
                    <a:ext uri="{9D8B030D-6E8A-4147-A177-3AD203B41FA5}">
                      <a16:colId xmlns:a16="http://schemas.microsoft.com/office/drawing/2014/main" xmlns=""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xmlns=""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xmlns="" val="11161126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extLst>
      <p:ext uri="{BB962C8B-B14F-4D97-AF65-F5344CB8AC3E}">
        <p14:creationId xmlns:p14="http://schemas.microsoft.com/office/powerpoint/2010/main" xmlns="" val="20176694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xmlns="" w="19050">
                  <a:solidFill>
                    <a:schemeClr val="bg2"/>
                  </a:solidFill>
                  <a:round/>
                  <a:tailEnd type="none" w="sm"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xmlns="" val="360427418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p14="http://schemas.microsoft.com/office/powerpoint/2010/main" xmlns="" val="59478674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220907242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xmlns="" val="317317289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xmlns="" val="334029365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xmlns="" val="13680537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xmlns="">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xmlns="">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xmlns="">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xmlns="" val="99605822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xmlns="">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xmlns="" val="257848900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xmlns="" val="346674709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extLst>
      <p:ext uri="{BB962C8B-B14F-4D97-AF65-F5344CB8AC3E}">
        <p14:creationId xmlns:p14="http://schemas.microsoft.com/office/powerpoint/2010/main" xmlns="" val="101835088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p14="http://schemas.microsoft.com/office/powerpoint/2010/main" xmlns="" val="405620848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xmlns=""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xmlns="" val="2752561288"/>
                    </a:ext>
                  </a:extLst>
                </a:gridCol>
                <a:gridCol w="4352329">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xmlns="" val="95852716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23874768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xmlns=""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xmlns="" val="2752561288"/>
                    </a:ext>
                  </a:extLst>
                </a:gridCol>
                <a:gridCol w="4545874">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xmlns="" val="97838276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xmlns=""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90420857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xmlns=""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p14="http://schemas.microsoft.com/office/powerpoint/2010/main" xmlns="" val="92843288"/>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5775379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xmlns=""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p14="http://schemas.microsoft.com/office/powerpoint/2010/main" xmlns="" val="132909597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p14="http://schemas.microsoft.com/office/powerpoint/2010/main" xmlns="" val="413128415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p14="http://schemas.microsoft.com/office/powerpoint/2010/main" xmlns="" val="322931824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xmlns="" val="351978202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xmlns="" val="59751834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xmlns=""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4307605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xmlns="" val="183324277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xmlns="" val="104160222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xmlns="" val="3950931317"/>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xmlns=""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1086588343"/>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xmlns="" val="47927554"/>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xmlns="" val="1464542606"/>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xmlns="" val="171687119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xmlns="" val="85801897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55415816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xmlns=""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53425369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69903236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50740659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xmlns=""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xmlns="" val="2531217215"/>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p14="http://schemas.microsoft.com/office/powerpoint/2010/main" xmlns="" val="159509745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xmlns=""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p14="http://schemas.microsoft.com/office/powerpoint/2010/main" xmlns="" val="251840755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xmlns="" val="1705118121"/>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p14="http://schemas.microsoft.com/office/powerpoint/2010/main" xmlns="" val="1266067259"/>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p14="http://schemas.microsoft.com/office/powerpoint/2010/main" xmlns="" val="2711583422"/>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p14="http://schemas.microsoft.com/office/powerpoint/2010/main" xmlns="" val="3623257220"/>
      </p:ext>
    </p:extLst>
  </p:cSld>
  <p:clrMapOvr>
    <a:masterClrMapping/>
  </p:clrMapOvr>
  <mc:AlternateContent xmlns:mc="http://schemas.openxmlformats.org/markup-compatibility/2006">
    <mc:Choice xmlns:p14="http://schemas.microsoft.com/office/powerpoint/2010/main" xmlns="" Requires="p14">
      <p:transition spd="slow" p14:dur="2000" advClick="0" advTm="2000"/>
    </mc:Choice>
    <mc:Fallback>
      <p:transition spd="slow" advClick="0"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7938</TotalTime>
  <Words>9429</Words>
  <Application>Microsoft Office PowerPoint</Application>
  <PresentationFormat>全屏显示(16:9)</PresentationFormat>
  <Paragraphs>2154</Paragraphs>
  <Slides>149</Slides>
  <Notes>40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61" baseType="lpstr">
      <vt:lpstr>Arial</vt:lpstr>
      <vt:lpstr>宋体</vt:lpstr>
      <vt:lpstr>微软雅黑</vt:lpstr>
      <vt:lpstr>Calibri</vt:lpstr>
      <vt:lpstr>Wingdings</vt:lpstr>
      <vt:lpstr>Wingdings 2</vt:lpstr>
      <vt:lpstr>Times New Roman</vt:lpstr>
      <vt:lpstr>Symbol</vt:lpstr>
      <vt:lpstr>黑体</vt:lpstr>
      <vt:lpstr>Office 主题​​</vt:lpstr>
      <vt:lpstr>1_Office 主题​​</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652</cp:revision>
  <dcterms:created xsi:type="dcterms:W3CDTF">2018-07-18T08:51:30Z</dcterms:created>
  <dcterms:modified xsi:type="dcterms:W3CDTF">2021-03-30T08:46:42Z</dcterms:modified>
</cp:coreProperties>
</file>